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86" r:id="rId3"/>
    <p:sldId id="309" r:id="rId4"/>
    <p:sldId id="262" r:id="rId5"/>
    <p:sldId id="258" r:id="rId6"/>
    <p:sldId id="257" r:id="rId7"/>
    <p:sldId id="265" r:id="rId8"/>
    <p:sldId id="281" r:id="rId9"/>
    <p:sldId id="266" r:id="rId10"/>
    <p:sldId id="285" r:id="rId11"/>
    <p:sldId id="267" r:id="rId12"/>
    <p:sldId id="288" r:id="rId13"/>
    <p:sldId id="292" r:id="rId14"/>
    <p:sldId id="300" r:id="rId15"/>
    <p:sldId id="301" r:id="rId16"/>
    <p:sldId id="294" r:id="rId17"/>
    <p:sldId id="295" r:id="rId18"/>
    <p:sldId id="297" r:id="rId19"/>
    <p:sldId id="298" r:id="rId20"/>
    <p:sldId id="293" r:id="rId21"/>
    <p:sldId id="291" r:id="rId22"/>
    <p:sldId id="261" r:id="rId23"/>
    <p:sldId id="282" r:id="rId24"/>
    <p:sldId id="283" r:id="rId25"/>
    <p:sldId id="280" r:id="rId26"/>
    <p:sldId id="278" r:id="rId27"/>
    <p:sldId id="279" r:id="rId28"/>
    <p:sldId id="259" r:id="rId29"/>
    <p:sldId id="287" r:id="rId30"/>
    <p:sldId id="277" r:id="rId31"/>
    <p:sldId id="271" r:id="rId32"/>
    <p:sldId id="302" r:id="rId33"/>
    <p:sldId id="274" r:id="rId34"/>
    <p:sldId id="308" r:id="rId35"/>
    <p:sldId id="307" r:id="rId36"/>
    <p:sldId id="303" r:id="rId37"/>
    <p:sldId id="306" r:id="rId38"/>
    <p:sldId id="276" r:id="rId39"/>
    <p:sldId id="284" r:id="rId40"/>
    <p:sldId id="263" r:id="rId41"/>
    <p:sldId id="269" r:id="rId42"/>
    <p:sldId id="273" r:id="rId43"/>
    <p:sldId id="272" r:id="rId44"/>
    <p:sldId id="270" r:id="rId45"/>
    <p:sldId id="275" r:id="rId46"/>
    <p:sldId id="304" r:id="rId47"/>
    <p:sldId id="305" r:id="rId48"/>
    <p:sldId id="289" r:id="rId49"/>
    <p:sldId id="299" r:id="rId50"/>
    <p:sldId id="264" r:id="rId51"/>
    <p:sldId id="26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8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83FBA-4D17-4302-B6F6-F09FBD396039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2F7E1-6A24-43CA-93A9-611E3E8D2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5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2F7E1-6A24-43CA-93A9-611E3E8D26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6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ADBDF-0D5C-C500-9C29-04D590EA0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F520D-0B29-A17C-6137-0ECC41C2D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7571A-A7B0-D9E8-75B7-3060B933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4AD27-C53D-70B5-6A6B-F5DF0980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1A50F-19C0-BB20-D9BF-05359D67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2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E789-3380-8B02-7810-DE0DFE3B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9C198-060D-2CAF-1A7E-FA136EF5E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942A4-0077-F858-F3DE-8A20710C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1BF28-1356-D864-E7BD-CDCBC93B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9E54-CA0A-4415-F224-54E5C82C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3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48919B-371A-EB67-856E-02E69001B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B95EB-0D06-1BA9-8655-8EC4EAE20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0F106-C66C-D8C6-9152-78C51E343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99B4F-B933-86B4-797B-779C51B8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186CC-3EEC-70CC-590A-931E987A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45C4-6704-BF21-B256-D264A221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36A28-5A57-5A30-2E51-2BB2C167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8DAE8-A602-7296-D44A-BFF1F1DE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92CB-BA04-4030-64D8-FAF8D8E3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03FBB-4E54-2209-9E23-16188085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9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3B1B-A70B-DC8C-3863-F8678AC8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9C6F-5C7A-D56A-8CF9-77768A60D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2D3DF-0EFB-7D42-D884-C01A7927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33475-15F1-BC68-ACD0-FEDC1C92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8B848-2327-6AAC-9BCC-F8916457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7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82A5-20AE-FF66-7B03-AAD75A43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7E37A-6E91-1171-16C4-B6C65E92B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EFA1B-DCB2-FE35-E094-22E8B5890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A5E0D-134C-F4BD-7410-2018EC69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8C782-834D-E712-8DEF-ED3866E8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B31FA-FFF4-CDBC-3627-29745D59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4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0E1B0-9CB6-AFCE-CEB4-E72828369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EE342-80BB-6A4C-7F9C-5AD04B17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31DB3-2BED-60BC-5EC5-E1761E5FD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853ED-D2E1-D10C-C3A4-623977DA3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95489-A556-5693-4435-79CA0B2AC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35EDEF-7A80-1361-210B-E74259C6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74EB0-A297-A1B1-A030-FAAAD2AD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F11670-F5D5-26C7-7CB9-C19767B8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0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94B6-676F-E5E6-FF31-6E94B1F1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E90EE6-12F4-B3CE-9CB3-24C8EBD7E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A3808-77AA-4F53-91A5-5ABFA41E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E45E71-6F43-557C-1E1E-AA219424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7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A6C64F-9AE5-CE8C-563D-65D96214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096150-5239-8151-4022-240EB3A5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AD95C-8C5C-3DE2-FFED-6029C05B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B9ED-0706-D00B-E053-E8FEC4AE2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9146-D740-EB10-D978-D01D438AA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6C49EA-9493-92D0-1DCE-F37563661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D8B5B-D771-A0D3-BF3A-027D910E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D7617-AC9E-93B0-AEFC-0C528873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0FD2D-F3CB-8AAD-BD2E-DD14DF95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6740-12D6-5EEB-FB01-DFCF2D44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E0BC3-FFB9-C02D-4CD2-0AF88C32F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67580-3C78-A23D-A294-19897CCC3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3A3D8-FC51-4B1A-223F-C99EF32F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A211E-DAE3-9777-81DA-6ECFC47F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84515-9F47-5ED5-2CF5-8CA208AB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7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ED586E-C73A-020C-1B33-EE96602D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65354-6FDE-C7D0-38BB-59BE6BDCE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C1D9-7BFD-3F8E-8B05-B8B8C9A09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BDCB4-79C7-40BD-9D6E-D8E181568450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1A9B5-3C88-FA7D-0A9A-7F550580B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35F61-AF86-8B20-4F52-C9DFBDD60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95E7E-7BD2-4DA8-8D94-C6AC59981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3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nnethackerman.com/" TargetMode="External"/><Relationship Id="rId2" Type="http://schemas.openxmlformats.org/officeDocument/2006/relationships/hyperlink" Target="mailto:kackerman111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2749-E370-9F8A-4D71-33C25A972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9706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Emma Goldman: </a:t>
            </a:r>
            <a:br>
              <a:rPr lang="en-US" dirty="0"/>
            </a:br>
            <a:r>
              <a:rPr lang="en-US" dirty="0"/>
              <a:t>The Jewish Rabble Rouser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8D463-92F0-2C1B-0F80-45DB51DED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3762"/>
            <a:ext cx="9144000" cy="16328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400" dirty="0"/>
              <a:t>Congregation Etz </a:t>
            </a:r>
            <a:r>
              <a:rPr lang="en-US" sz="1400" dirty="0" err="1"/>
              <a:t>Hayim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November 8, 2023</a:t>
            </a:r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 algn="l">
              <a:spcBef>
                <a:spcPts val="0"/>
              </a:spcBef>
            </a:pPr>
            <a:r>
              <a:rPr lang="en-US" sz="1400" dirty="0"/>
              <a:t>Ken Ackerman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hlinkClick r:id="rId2"/>
              </a:rPr>
              <a:t>kackerman111@gmail.com</a:t>
            </a:r>
            <a:endParaRPr lang="en-US" sz="1400" dirty="0"/>
          </a:p>
          <a:p>
            <a:pPr algn="l">
              <a:spcBef>
                <a:spcPts val="0"/>
              </a:spcBef>
            </a:pPr>
            <a:r>
              <a:rPr lang="en-US" sz="1400" dirty="0">
                <a:hlinkClick r:id="rId3"/>
              </a:rPr>
              <a:t>www.KennethAckerman.com</a:t>
            </a:r>
            <a:endParaRPr lang="en-US" sz="1400" dirty="0"/>
          </a:p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446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3A41A-0FC3-AAD2-5D06-004AD22F0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1A43D-9B79-5F7A-A39E-06CD459C2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4C6CE2-4EA9-FDD6-D59B-38CD77A86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90" y="0"/>
            <a:ext cx="9138988" cy="70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9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881B-2F12-AB3F-CD30-559EAD8B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4" name="Picture 10" descr="JOHANN MOST GRAPHICS">
            <a:extLst>
              <a:ext uri="{FF2B5EF4-FFF2-40B4-BE49-F238E27FC236}">
                <a16:creationId xmlns:a16="http://schemas.microsoft.com/office/drawing/2014/main" id="{E9A4E7BC-3426-C35B-ABA4-31EBB1ECC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35" y="269963"/>
            <a:ext cx="7602375" cy="62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Johann Most, a German immigrant and anarchist, speaking at Copper Institute  in New York City, April 4, 1887. He advocated the 'propaganda of the deed',  acts of violence or destruction that would">
            <a:extLst>
              <a:ext uri="{FF2B5EF4-FFF2-40B4-BE49-F238E27FC236}">
                <a16:creationId xmlns:a16="http://schemas.microsoft.com/office/drawing/2014/main" id="{F7E302E6-048A-1B35-9E4F-471CA083B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18773" y="3276599"/>
            <a:ext cx="3229627" cy="322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99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DBD7-2CA2-1B98-224D-BF837685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D25DEDB-20CD-A8EF-626A-D39BF81D55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37" y="0"/>
            <a:ext cx="10134754" cy="689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09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6909-8502-ECEC-A02F-B1531956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heartmyart - Alexander Berkman, Anarchist Leader (and Lover of...">
            <a:extLst>
              <a:ext uri="{FF2B5EF4-FFF2-40B4-BE49-F238E27FC236}">
                <a16:creationId xmlns:a16="http://schemas.microsoft.com/office/drawing/2014/main" id="{C8D237AD-4D31-8FA8-8567-77353DFF79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037" y="0"/>
            <a:ext cx="9657006" cy="68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22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6327-DB22-88E7-AA79-79E993E2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777" y="530017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omestead Strike, 1892 Photograph by Granger - Pixels">
            <a:extLst>
              <a:ext uri="{FF2B5EF4-FFF2-40B4-BE49-F238E27FC236}">
                <a16:creationId xmlns:a16="http://schemas.microsoft.com/office/drawing/2014/main" id="{6E3AB1E1-7860-A46D-B764-A1B0C6AA71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89" y="-90133"/>
            <a:ext cx="5661893" cy="70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523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8E673-D9A6-BE0B-699C-CD2788F8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omestead strike - Wikipedia">
            <a:extLst>
              <a:ext uri="{FF2B5EF4-FFF2-40B4-BE49-F238E27FC236}">
                <a16:creationId xmlns:a16="http://schemas.microsoft.com/office/drawing/2014/main" id="{873D7265-3E83-8A4E-0358-4BAE15434C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1" y="-61088"/>
            <a:ext cx="11444989" cy="694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73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F72D-4468-0F47-9AFF-2B75371C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BB2AA-92E7-3B5D-3FDC-66169B058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FEC396F4-4B04-7C9D-E628-A9FCE3D3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10" y="0"/>
            <a:ext cx="8586266" cy="68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9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2D2-C7DF-3AF3-1CD3-44155C52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38E51-F4DF-4482-733B-AB3B03193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9B76A7-DDF6-3BCE-C91A-4FBF4E00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59" y="-14286"/>
            <a:ext cx="5036695" cy="69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5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3DD3-63F8-3590-F711-695B954E0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2BA85-9350-3017-A915-1D5BD9D66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Amazon.com: Henry Clay Frick (1849-1919) Namerican Industrialist The  Attempted Assassination Of Henry Clay Frick By The Russian-American  Anarchist Alexander Berkman On 23 July 1892 During The Homestead Strike  Woo: Posters &amp; Prints">
            <a:extLst>
              <a:ext uri="{FF2B5EF4-FFF2-40B4-BE49-F238E27FC236}">
                <a16:creationId xmlns:a16="http://schemas.microsoft.com/office/drawing/2014/main" id="{E3101E8A-133A-84E7-42E9-E684844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8905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05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881B-2F12-AB3F-CD30-559EAD8B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4" name="Picture 10" descr="JOHANN MOST GRAPHICS">
            <a:extLst>
              <a:ext uri="{FF2B5EF4-FFF2-40B4-BE49-F238E27FC236}">
                <a16:creationId xmlns:a16="http://schemas.microsoft.com/office/drawing/2014/main" id="{E9A4E7BC-3426-C35B-ABA4-31EBB1ECCC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35" y="269963"/>
            <a:ext cx="7602375" cy="62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Johann Most, a German immigrant and anarchist, speaking at Copper Institute  in New York City, April 4, 1887. He advocated the 'propaganda of the deed',  acts of violence or destruction that would">
            <a:extLst>
              <a:ext uri="{FF2B5EF4-FFF2-40B4-BE49-F238E27FC236}">
                <a16:creationId xmlns:a16="http://schemas.microsoft.com/office/drawing/2014/main" id="{F7E302E6-048A-1B35-9E4F-471CA083B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18773" y="3276599"/>
            <a:ext cx="3229627" cy="322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54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F13A-E61F-96CE-D487-37633882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f I Can't Dance - Poster Art for Social Justice - Ricardo Levins Morales">
            <a:extLst>
              <a:ext uri="{FF2B5EF4-FFF2-40B4-BE49-F238E27FC236}">
                <a16:creationId xmlns:a16="http://schemas.microsoft.com/office/drawing/2014/main" id="{5098AD36-34F4-71A9-C5F3-6F6CD6750D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25" y="-1126698"/>
            <a:ext cx="6425852" cy="97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0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3EEEF-8834-9E6D-8796-40BB7BB8E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mma Goldman Speaks At Union Square by Bettmann">
            <a:extLst>
              <a:ext uri="{FF2B5EF4-FFF2-40B4-BE49-F238E27FC236}">
                <a16:creationId xmlns:a16="http://schemas.microsoft.com/office/drawing/2014/main" id="{601BFB71-2744-9744-0B5A-C6D55284E6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35" y="-82107"/>
            <a:ext cx="7899471" cy="691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263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FD659-A8CB-A1F5-3BAF-DA15585D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treetscapes-The Penitentiary on Roosevelt Island - The New York Times">
            <a:extLst>
              <a:ext uri="{FF2B5EF4-FFF2-40B4-BE49-F238E27FC236}">
                <a16:creationId xmlns:a16="http://schemas.microsoft.com/office/drawing/2014/main" id="{C39DA04B-8B6B-CA70-1D35-E1187AD53E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" y="614589"/>
            <a:ext cx="12133385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34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9EF2-E6B5-136F-9A40-7A6C94814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0FABF-866D-6A26-3F6C-8F477A901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6272F-802C-7284-F816-B64E04372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mma Goldman | Encore Theatrical">
            <a:extLst>
              <a:ext uri="{FF2B5EF4-FFF2-40B4-BE49-F238E27FC236}">
                <a16:creationId xmlns:a16="http://schemas.microsoft.com/office/drawing/2014/main" id="{75A872BA-C486-8381-843C-833948E54C5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3" y="3284"/>
            <a:ext cx="5359853" cy="69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8FA9F-9AD9-2B37-93CD-A4BD76B04A9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6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CFE7-ACBC-8F6D-4B45-0CEE382A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11437-8136-1C86-367A-1083E2F7E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CFB65-1806-3984-4609-CFE7FF849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D0009-B070-4B4D-C71D-E8040FED6F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Amazon.com: Leon Czolgosz (1873-1901) Nassassin Of President William  Mckinley Poster Print by (18 x 24): Posters &amp; Prints">
            <a:extLst>
              <a:ext uri="{FF2B5EF4-FFF2-40B4-BE49-F238E27FC236}">
                <a16:creationId xmlns:a16="http://schemas.microsoft.com/office/drawing/2014/main" id="{C0DA635D-6938-D906-136A-A7B7649A70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73" y="0"/>
            <a:ext cx="5465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76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7E20-14C9-B7F1-B297-0DDB86CE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9EA22-D295-2AAA-0F5F-975DE220D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Assassination of William McKinley - Wikipedia">
            <a:extLst>
              <a:ext uri="{FF2B5EF4-FFF2-40B4-BE49-F238E27FC236}">
                <a16:creationId xmlns:a16="http://schemas.microsoft.com/office/drawing/2014/main" id="{1C81C065-9931-6A6B-C58A-D674E09EA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88" y="-51143"/>
            <a:ext cx="6508012" cy="69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5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A38C-1121-EF57-D22B-9AD967E1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DCB0E-B18F-D60C-57D3-E2D2AB65E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12795-3E4E-1F50-ECD2-4DE05F700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5B4DDDD-1DC3-FFBE-EAB4-70E19FDD58D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03" y="-289779"/>
            <a:ext cx="5599522" cy="72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over of the First Issue of Emma Goldman's Magazine, &quot;Mother Earth,&quot; March  1906 | Jewish Women's Archive">
            <a:extLst>
              <a:ext uri="{FF2B5EF4-FFF2-40B4-BE49-F238E27FC236}">
                <a16:creationId xmlns:a16="http://schemas.microsoft.com/office/drawing/2014/main" id="{14C14B0C-8A5A-F023-1F80-CD95F9D64B3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742"/>
            <a:ext cx="4245204" cy="66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498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28D7-A120-FB35-C80E-0FE96DB7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Mother Earth magazine - RAGTIME">
            <a:extLst>
              <a:ext uri="{FF2B5EF4-FFF2-40B4-BE49-F238E27FC236}">
                <a16:creationId xmlns:a16="http://schemas.microsoft.com/office/drawing/2014/main" id="{6B822B8C-AD91-7FE8-82C5-B28D4E5D26B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509" y="1"/>
            <a:ext cx="47548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Mother Earth First Volume | American Experience | Official Site | PBS">
            <a:extLst>
              <a:ext uri="{FF2B5EF4-FFF2-40B4-BE49-F238E27FC236}">
                <a16:creationId xmlns:a16="http://schemas.microsoft.com/office/drawing/2014/main" id="{4B59CB6B-4122-3038-86C7-952079E4D0D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74" y="-17038"/>
            <a:ext cx="4434526" cy="68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482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4F2D-9B78-402D-0C97-4D560338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59C3-5036-1612-7299-0406DF53C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32858-3D6C-A338-33D0-F0F55405C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06F2A-2124-8590-F722-F0ADF4E984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A4B9F4F2-BD05-B5BC-8675-023EA6A5FB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67" y="-705"/>
            <a:ext cx="4194927" cy="685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569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Emma Goldman and Alexander Berkman - Circa 1918 Photograph by War Is Hell  Store - Fine Art America">
            <a:extLst>
              <a:ext uri="{FF2B5EF4-FFF2-40B4-BE49-F238E27FC236}">
                <a16:creationId xmlns:a16="http://schemas.microsoft.com/office/drawing/2014/main" id="{671E7672-6137-D115-5D62-F0C74329F0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62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BF30-B121-0202-D4A2-A2AF9821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Alexander Berkman's The Blast (1916) : Free Download, Borrow, and Streaming  : Internet Archive">
            <a:extLst>
              <a:ext uri="{FF2B5EF4-FFF2-40B4-BE49-F238E27FC236}">
                <a16:creationId xmlns:a16="http://schemas.microsoft.com/office/drawing/2014/main" id="{1C02CA88-2767-7680-3283-89CBDF9353A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1" y="0"/>
            <a:ext cx="5187194" cy="708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Blast newspaper">
            <a:extLst>
              <a:ext uri="{FF2B5EF4-FFF2-40B4-BE49-F238E27FC236}">
                <a16:creationId xmlns:a16="http://schemas.microsoft.com/office/drawing/2014/main" id="{A678123D-AB96-31AE-6C7C-6BA40ECD53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57" y="0"/>
            <a:ext cx="4883042" cy="695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8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F3F3-CB1C-A1DB-B95A-F5D06A2A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Emma Goldman&quot; Poster for Sale by PoliticsPrint | Redbubble">
            <a:extLst>
              <a:ext uri="{FF2B5EF4-FFF2-40B4-BE49-F238E27FC236}">
                <a16:creationId xmlns:a16="http://schemas.microsoft.com/office/drawing/2014/main" id="{BA8CF22A-6FA7-50F0-375A-BEE7ED4841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69" y="0"/>
            <a:ext cx="5160400" cy="68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00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7B64-663C-B4A3-62C7-E5EF7D84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EB107-A195-C273-3A71-E5104244C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cartoon of a person holding a box&#10;&#10;Description automatically generated">
            <a:extLst>
              <a:ext uri="{FF2B5EF4-FFF2-40B4-BE49-F238E27FC236}">
                <a16:creationId xmlns:a16="http://schemas.microsoft.com/office/drawing/2014/main" id="{F92F62CA-569A-3ADE-B2CA-91D7FBBF7C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97" y="0"/>
            <a:ext cx="4858388" cy="707062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85DF6-2B9A-1E65-BFED-1F0D8231D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cartoon of a person using a press&#10;&#10;Description automatically generated">
            <a:extLst>
              <a:ext uri="{FF2B5EF4-FFF2-40B4-BE49-F238E27FC236}">
                <a16:creationId xmlns:a16="http://schemas.microsoft.com/office/drawing/2014/main" id="{13C918D0-3131-DBD0-F3C2-9085BF95849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9" y="0"/>
            <a:ext cx="4596496" cy="7070622"/>
          </a:xfrm>
        </p:spPr>
      </p:pic>
    </p:spTree>
    <p:extLst>
      <p:ext uri="{BB962C8B-B14F-4D97-AF65-F5344CB8AC3E}">
        <p14:creationId xmlns:p14="http://schemas.microsoft.com/office/powerpoint/2010/main" val="1601309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AFD4-6DC7-21E2-B4AF-8E5342451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3556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“Emma Earns Her Punishment”</a:t>
            </a:r>
            <a:br>
              <a:rPr lang="en-US" dirty="0"/>
            </a:br>
            <a:r>
              <a:rPr lang="en-US" dirty="0"/>
              <a:t>  2/16/1916  Sweat Shop Boss </a:t>
            </a:r>
            <a:br>
              <a:rPr lang="en-US" dirty="0"/>
            </a:br>
            <a:r>
              <a:rPr lang="en-US" dirty="0"/>
              <a:t>while she preaches birth control</a:t>
            </a:r>
          </a:p>
        </p:txBody>
      </p:sp>
      <p:pic>
        <p:nvPicPr>
          <p:cNvPr id="15362" name="Picture 2" descr="Yiddish Cartoon on Emma Goldman's Advocacy of Free Access to Birth Control, February 18, 1916">
            <a:extLst>
              <a:ext uri="{FF2B5EF4-FFF2-40B4-BE49-F238E27FC236}">
                <a16:creationId xmlns:a16="http://schemas.microsoft.com/office/drawing/2014/main" id="{1AAC1869-6C42-0BAA-9E60-A78BDC5C28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07" y="-84841"/>
            <a:ext cx="4535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184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F17A-8D2E-5B99-61B1-B5EAA9A28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B264D-67EE-353F-D9FF-3E0D737558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5A580-D7A3-4334-0812-DC66F735B4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40B095-2BAE-A6D4-4B27-EBFDC1FAE79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Were there any ideological or political reasons for the U.S. entering WWI?  - Quora">
            <a:extLst>
              <a:ext uri="{FF2B5EF4-FFF2-40B4-BE49-F238E27FC236}">
                <a16:creationId xmlns:a16="http://schemas.microsoft.com/office/drawing/2014/main" id="{EB3D24D8-8EC8-1044-56C8-03A6B93FFA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63" y="0"/>
            <a:ext cx="5902974" cy="695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7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109D-1088-3610-3B2E-24A0BA7BC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79FE314-E238-8643-DC58-80F2316BD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53" y="-8723"/>
            <a:ext cx="9114020" cy="8673038"/>
          </a:xfrm>
        </p:spPr>
      </p:pic>
    </p:spTree>
    <p:extLst>
      <p:ext uri="{BB962C8B-B14F-4D97-AF65-F5344CB8AC3E}">
        <p14:creationId xmlns:p14="http://schemas.microsoft.com/office/powerpoint/2010/main" val="2556261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75D9F-8436-DBA0-1FC9-BE9EBEDC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Emma Goldman (1869-1940) american Lithuanian-born anarcho-communist known  for her feminist anarchist writings and speeches 1907 by">
            <a:extLst>
              <a:ext uri="{FF2B5EF4-FFF2-40B4-BE49-F238E27FC236}">
                <a16:creationId xmlns:a16="http://schemas.microsoft.com/office/drawing/2014/main" id="{B4B898B0-81E3-1192-2B9F-AD59FA174C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19" y="-1"/>
            <a:ext cx="4788274" cy="69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733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589F-3056-654A-CD6D-E3125A72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Nov. 11, 1918: Wasted Lives on Armistice Day">
            <a:extLst>
              <a:ext uri="{FF2B5EF4-FFF2-40B4-BE49-F238E27FC236}">
                <a16:creationId xmlns:a16="http://schemas.microsoft.com/office/drawing/2014/main" id="{5A491584-0F2A-A560-1F5E-676DCB3533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" y="-36945"/>
            <a:ext cx="12157338" cy="69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39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50447-EA88-E1D7-CBE2-1FBA530C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scare photos</a:t>
            </a:r>
          </a:p>
        </p:txBody>
      </p:sp>
      <p:pic>
        <p:nvPicPr>
          <p:cNvPr id="9" name="Content Placeholder 8" descr="A cartoon of a person holding a torch&#10;&#10;Description automatically generated">
            <a:extLst>
              <a:ext uri="{FF2B5EF4-FFF2-40B4-BE49-F238E27FC236}">
                <a16:creationId xmlns:a16="http://schemas.microsoft.com/office/drawing/2014/main" id="{2ECD7C83-69D0-08DE-F23B-D17353334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82" y="277091"/>
            <a:ext cx="4925218" cy="5878945"/>
          </a:xfrm>
        </p:spPr>
      </p:pic>
      <p:pic>
        <p:nvPicPr>
          <p:cNvPr id="11" name="Picture 10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51B84BA1-A9F4-3D58-54B7-3B99C0FE1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22" y="628073"/>
            <a:ext cx="7762115" cy="35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98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0F9D-E3E6-A4BB-A291-F68B1DE0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1ED46C8E-F04D-BF8A-3992-E5005216E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2"/>
            <a:ext cx="3492708" cy="52390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C3675-1A15-BE3F-CD57-73D43316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708" y="-179544"/>
            <a:ext cx="9144215" cy="66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07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5CFA0-4356-8704-4500-B6C8B1A8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person kicking a crocodile&#10;&#10;Description automatically generated">
            <a:extLst>
              <a:ext uri="{FF2B5EF4-FFF2-40B4-BE49-F238E27FC236}">
                <a16:creationId xmlns:a16="http://schemas.microsoft.com/office/drawing/2014/main" id="{C4D607F8-82FE-FFD0-33B9-8F2DB2C54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00" y="-57150"/>
            <a:ext cx="5797296" cy="7365074"/>
          </a:xfrm>
        </p:spPr>
      </p:pic>
    </p:spTree>
    <p:extLst>
      <p:ext uri="{BB962C8B-B14F-4D97-AF65-F5344CB8AC3E}">
        <p14:creationId xmlns:p14="http://schemas.microsoft.com/office/powerpoint/2010/main" val="1563630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. Edgar Hoover and Emma Goldman">
            <a:extLst>
              <a:ext uri="{FF2B5EF4-FFF2-40B4-BE49-F238E27FC236}">
                <a16:creationId xmlns:a16="http://schemas.microsoft.com/office/drawing/2014/main" id="{42A64914-F58A-04B1-9AC1-D45152C392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3" r="1" b="16946"/>
          <a:stretch/>
        </p:blipFill>
        <p:spPr bwMode="auto">
          <a:xfrm>
            <a:off x="1" y="292608"/>
            <a:ext cx="12167506" cy="628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59" name="Group 23558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032" y="6154767"/>
            <a:ext cx="11033937" cy="123363"/>
            <a:chOff x="-5025" y="6737718"/>
            <a:chExt cx="12207200" cy="123363"/>
          </a:xfrm>
        </p:grpSpPr>
        <p:sp>
          <p:nvSpPr>
            <p:cNvPr id="23560" name="Rectangle 23559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61" name="Rectangle 23560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885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615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Emma Goldman Quotes: Radical Socialist Activist">
            <a:extLst>
              <a:ext uri="{FF2B5EF4-FFF2-40B4-BE49-F238E27FC236}">
                <a16:creationId xmlns:a16="http://schemas.microsoft.com/office/drawing/2014/main" id="{A9508013-6319-6FE4-B8F5-293D29FEBE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9"/>
          <a:stretch/>
        </p:blipFill>
        <p:spPr bwMode="auto">
          <a:xfrm>
            <a:off x="-188515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370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073B-2048-C921-3FCA-9A4CD6C0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2AC0A-E80D-8BEC-1B09-8F791878D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1BDD5-18CF-1424-E524-767442741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mma Goldman loses citizenship in 1909...... - RareNewspapers.com">
            <a:extLst>
              <a:ext uri="{FF2B5EF4-FFF2-40B4-BE49-F238E27FC236}">
                <a16:creationId xmlns:a16="http://schemas.microsoft.com/office/drawing/2014/main" id="{B09100BE-0835-E69F-191C-1919839F758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7" y="35756"/>
            <a:ext cx="5478297" cy="68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archism and Emma Goldman | American Experience | Official Site | PBS">
            <a:extLst>
              <a:ext uri="{FF2B5EF4-FFF2-40B4-BE49-F238E27FC236}">
                <a16:creationId xmlns:a16="http://schemas.microsoft.com/office/drawing/2014/main" id="{83E3BD10-8056-DA40-F202-364C0B895A8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21" y="481584"/>
            <a:ext cx="6300308" cy="570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76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A ship in the water&#10;&#10;Description automatically generated">
            <a:extLst>
              <a:ext uri="{FF2B5EF4-FFF2-40B4-BE49-F238E27FC236}">
                <a16:creationId xmlns:a16="http://schemas.microsoft.com/office/drawing/2014/main" id="{2BA67E51-81AA-601C-8B34-7BBB4E7CEA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10615" b="-1"/>
          <a:stretch/>
        </p:blipFill>
        <p:spPr bwMode="auto">
          <a:xfrm>
            <a:off x="-1" y="44903"/>
            <a:ext cx="12025993" cy="676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6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ECB2-B8BD-2746-69BD-BA44AED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suit and hat&#10;&#10;Description automatically generated">
            <a:extLst>
              <a:ext uri="{FF2B5EF4-FFF2-40B4-BE49-F238E27FC236}">
                <a16:creationId xmlns:a16="http://schemas.microsoft.com/office/drawing/2014/main" id="{A4B391D8-17FA-05F4-31F3-24863F136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6" y="0"/>
            <a:ext cx="6702146" cy="6948171"/>
          </a:xfrm>
        </p:spPr>
      </p:pic>
    </p:spTree>
    <p:extLst>
      <p:ext uri="{BB962C8B-B14F-4D97-AF65-F5344CB8AC3E}">
        <p14:creationId xmlns:p14="http://schemas.microsoft.com/office/powerpoint/2010/main" val="3606351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1" name="Group 16390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032" y="6154767"/>
            <a:ext cx="11033937" cy="123363"/>
            <a:chOff x="-5025" y="6737718"/>
            <a:chExt cx="12207200" cy="123363"/>
          </a:xfrm>
        </p:grpSpPr>
        <p:sp>
          <p:nvSpPr>
            <p:cNvPr id="16392" name="Rectangle 16391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99" name="Rectangle 16392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2" descr="USAT Buford - Wikipedia">
            <a:extLst>
              <a:ext uri="{FF2B5EF4-FFF2-40B4-BE49-F238E27FC236}">
                <a16:creationId xmlns:a16="http://schemas.microsoft.com/office/drawing/2014/main" id="{A6F1B793-FF5D-81DA-AA98-1733985795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r="7418"/>
          <a:stretch/>
        </p:blipFill>
        <p:spPr bwMode="auto">
          <a:xfrm>
            <a:off x="365294" y="826598"/>
            <a:ext cx="11475234" cy="505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031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66DD-EC6B-0AE0-A9E4-A88EF96F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artoon of Emma Goldman's Deportation, 1919 | Jewish Women's Archive">
            <a:extLst>
              <a:ext uri="{FF2B5EF4-FFF2-40B4-BE49-F238E27FC236}">
                <a16:creationId xmlns:a16="http://schemas.microsoft.com/office/drawing/2014/main" id="{A5DB71FE-4DBF-C8A3-0FA3-63020C47F9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84" y="40522"/>
            <a:ext cx="7586090" cy="6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32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A9E73-6D17-A5E2-02A0-1A314457B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rtoon of a cartoon of a person and person digging in rocks&#10;&#10;Description automatically generated">
            <a:extLst>
              <a:ext uri="{FF2B5EF4-FFF2-40B4-BE49-F238E27FC236}">
                <a16:creationId xmlns:a16="http://schemas.microsoft.com/office/drawing/2014/main" id="{BCFD4BC3-8639-42F4-5905-347E0D158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86" y="36081"/>
            <a:ext cx="4701826" cy="6785838"/>
          </a:xfrm>
        </p:spPr>
      </p:pic>
    </p:spTree>
    <p:extLst>
      <p:ext uri="{BB962C8B-B14F-4D97-AF65-F5344CB8AC3E}">
        <p14:creationId xmlns:p14="http://schemas.microsoft.com/office/powerpoint/2010/main" val="2461743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98E2-099E-D460-92A5-15147AB1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 1917</a:t>
            </a:r>
          </a:p>
        </p:txBody>
      </p:sp>
      <p:pic>
        <p:nvPicPr>
          <p:cNvPr id="1026" name="Picture 2" descr="Russian Civil War - Wikipedia">
            <a:extLst>
              <a:ext uri="{FF2B5EF4-FFF2-40B4-BE49-F238E27FC236}">
                <a16:creationId xmlns:a16="http://schemas.microsoft.com/office/drawing/2014/main" id="{9D22E62F-F0AF-FADE-EAE8-AB5D13B15F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618" y="44904"/>
            <a:ext cx="9878047" cy="680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65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0BAEA-BBBC-5909-74E8-3BF7DD06C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hot Like Partridges': The Crushing Of The Kronstadt Uprising">
            <a:extLst>
              <a:ext uri="{FF2B5EF4-FFF2-40B4-BE49-F238E27FC236}">
                <a16:creationId xmlns:a16="http://schemas.microsoft.com/office/drawing/2014/main" id="{1DDD8C18-4C5A-BD77-B71C-8A43116E23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-2871"/>
            <a:ext cx="12042098" cy="68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09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EEBD-3617-DCB9-D41D-0937E730C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62F57B-4473-91A9-87C0-4EA93E78F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33" y="0"/>
            <a:ext cx="4522941" cy="688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90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E951-2B8C-C740-7500-9B369D69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Living My Life">
            <a:extLst>
              <a:ext uri="{FF2B5EF4-FFF2-40B4-BE49-F238E27FC236}">
                <a16:creationId xmlns:a16="http://schemas.microsoft.com/office/drawing/2014/main" id="{A7934DC1-F81F-B803-99A4-13F69C7CE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15" y="-295564"/>
            <a:ext cx="9872403" cy="750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14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E72B-9E09-F4A6-E969-2072AE2E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mma Goldman | Encore Theatrical">
            <a:extLst>
              <a:ext uri="{FF2B5EF4-FFF2-40B4-BE49-F238E27FC236}">
                <a16:creationId xmlns:a16="http://schemas.microsoft.com/office/drawing/2014/main" id="{B42613BF-D753-FE0B-91B2-A915B13238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0"/>
            <a:ext cx="8414719" cy="688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56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F3DC-C227-E990-0B4E-A6E855FC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FBE83-5E14-006F-728D-CA46E8903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ED84BC-0BA0-ED4D-5027-D59D53DA1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226 Emma Goldman Photos &amp; High Res Pictures - Getty Images">
            <a:extLst>
              <a:ext uri="{FF2B5EF4-FFF2-40B4-BE49-F238E27FC236}">
                <a16:creationId xmlns:a16="http://schemas.microsoft.com/office/drawing/2014/main" id="{405081DD-1067-7188-9027-80A2500054A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0"/>
            <a:ext cx="5605623" cy="688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2F82E-4B1D-628D-97F4-C98B3D909C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54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B025-DC92-E537-9DE6-C91797EB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D40DA-8C64-F3DF-9389-D2B69082E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2E645-761A-BCA6-FA48-1818E23B3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Red Emma Goldman: Suppressed in her Time, but not Forgotten in ours -  Radical Tea Towel US">
            <a:extLst>
              <a:ext uri="{FF2B5EF4-FFF2-40B4-BE49-F238E27FC236}">
                <a16:creationId xmlns:a16="http://schemas.microsoft.com/office/drawing/2014/main" id="{48B09E24-2789-5A3C-A088-95DFFDA9F5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06" y="0"/>
            <a:ext cx="4701363" cy="68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21BE66-1CDA-13F1-30F5-F17D74252C5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28828F-9BAB-69E5-5104-005CC1A051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3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eed a Project, no. 12? Ice Cream and Anarchists | Graphic Arts">
            <a:extLst>
              <a:ext uri="{FF2B5EF4-FFF2-40B4-BE49-F238E27FC236}">
                <a16:creationId xmlns:a16="http://schemas.microsoft.com/office/drawing/2014/main" id="{1E9BC3EA-1055-BAE1-FC6A-5A66E2F523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8" r="1" b="6240"/>
          <a:stretch/>
        </p:blipFill>
        <p:spPr bwMode="auto">
          <a:xfrm>
            <a:off x="579032" y="579031"/>
            <a:ext cx="11033936" cy="56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8198">
            <a:extLst>
              <a:ext uri="{FF2B5EF4-FFF2-40B4-BE49-F238E27FC236}">
                <a16:creationId xmlns:a16="http://schemas.microsoft.com/office/drawing/2014/main" id="{069C9563-3F88-F4E8-69B1-522A21F2E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032" y="6154767"/>
            <a:ext cx="11033937" cy="123363"/>
            <a:chOff x="-5025" y="6737718"/>
            <a:chExt cx="12207200" cy="123363"/>
          </a:xfrm>
        </p:grpSpPr>
        <p:sp>
          <p:nvSpPr>
            <p:cNvPr id="8200" name="Rectangle 8199">
              <a:extLst>
                <a:ext uri="{FF2B5EF4-FFF2-40B4-BE49-F238E27FC236}">
                  <a16:creationId xmlns:a16="http://schemas.microsoft.com/office/drawing/2014/main" id="{996B58CA-5165-43D0-E5AA-7EB35159F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1" name="Rectangle 8200">
              <a:extLst>
                <a:ext uri="{FF2B5EF4-FFF2-40B4-BE49-F238E27FC236}">
                  <a16:creationId xmlns:a16="http://schemas.microsoft.com/office/drawing/2014/main" id="{6A445985-8854-4E17-9010-F0B467A86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3732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071FF-73E8-5408-9FD6-A322CE54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234"/>
            <a:ext cx="10515600" cy="586853"/>
          </a:xfrm>
        </p:spPr>
        <p:txBody>
          <a:bodyPr>
            <a:normAutofit fontScale="90000"/>
          </a:bodyPr>
          <a:lstStyle/>
          <a:p>
            <a:r>
              <a:rPr lang="en-US" dirty="0"/>
              <a:t>Emma in Russia, 1882, standing on left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13E3FA7-538D-0DA4-C38B-4A3B75FBF9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263" y="914400"/>
            <a:ext cx="7767451" cy="604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3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B089E-6ECD-D309-D08F-1C4BFB9A1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aymarket Riot">
            <a:extLst>
              <a:ext uri="{FF2B5EF4-FFF2-40B4-BE49-F238E27FC236}">
                <a16:creationId xmlns:a16="http://schemas.microsoft.com/office/drawing/2014/main" id="{1FD2FA60-28EE-955B-23B4-A93DF26C82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1" y="138223"/>
            <a:ext cx="11946270" cy="671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2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0F50-E282-4CAD-0F5A-24DB7448E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Red Emma Goldman: Suppressed in her Time, but not Forgotten in ours -  Radical Tea Towel US">
            <a:extLst>
              <a:ext uri="{FF2B5EF4-FFF2-40B4-BE49-F238E27FC236}">
                <a16:creationId xmlns:a16="http://schemas.microsoft.com/office/drawing/2014/main" id="{1F91C110-2FA0-CC61-FC1B-F2666D73F6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15" y="0"/>
            <a:ext cx="4701363" cy="688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158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60</Words>
  <Application>Microsoft Office PowerPoint</Application>
  <PresentationFormat>Widescreen</PresentationFormat>
  <Paragraphs>14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Emma Goldman:  The Jewish Rabble Rouser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Emma in Russia, 1882, standing on left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“Emma Earns Her Punishment”   2/16/1916  Sweat Shop Boss  while she preaches birth control</vt:lpstr>
      <vt:lpstr>PowerPoint Presentation</vt:lpstr>
      <vt:lpstr>PowerPoint Presentation</vt:lpstr>
      <vt:lpstr>PowerPoint Presentation</vt:lpstr>
      <vt:lpstr>PowerPoint Presentation</vt:lpstr>
      <vt:lpstr>Red scare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Russia 1917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Ackerman</dc:creator>
  <cp:lastModifiedBy>Kenneth Ackerman</cp:lastModifiedBy>
  <cp:revision>11</cp:revision>
  <dcterms:created xsi:type="dcterms:W3CDTF">2023-08-15T19:44:34Z</dcterms:created>
  <dcterms:modified xsi:type="dcterms:W3CDTF">2025-01-09T17:04:58Z</dcterms:modified>
</cp:coreProperties>
</file>